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DDF2D-3765-490E-93BA-DCBBC787635B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DA539-3906-467F-87D7-BF5F24A1FE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DA539-3906-467F-87D7-BF5F24A1FE0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DA539-3906-467F-87D7-BF5F24A1FE0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DA539-3906-467F-87D7-BF5F24A1FE0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DA539-3906-467F-87D7-BF5F24A1FE0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DA539-3906-467F-87D7-BF5F24A1FE0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DA539-3906-467F-87D7-BF5F24A1FE0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DA539-3906-467F-87D7-BF5F24A1FE0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DA539-3906-467F-87D7-BF5F24A1FE0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D081-7B74-469F-8C63-511D1AB4D033}" type="datetimeFigureOut">
              <a:rPr lang="en-US" smtClean="0"/>
              <a:t>4/10/2007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386D-2559-40E6-9886-767FDAA036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Gene-Protein Mapping for MG1655 genome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Number of genes in MG1655 = 4288 genes</a:t>
            </a:r>
          </a:p>
          <a:p>
            <a:r>
              <a:rPr lang="en-US" sz="2400" dirty="0" smtClean="0"/>
              <a:t>Maximum gene length = 7152 bases = 2384 amino acids</a:t>
            </a:r>
          </a:p>
          <a:p>
            <a:r>
              <a:rPr lang="en-US" sz="2400" dirty="0" smtClean="0"/>
              <a:t>Minimum gene length = 45 bases = 15 amino acids</a:t>
            </a:r>
          </a:p>
          <a:p>
            <a:r>
              <a:rPr lang="en-US" sz="2400" dirty="0" smtClean="0"/>
              <a:t>Histogram of genes lengths: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17" y="0"/>
            <a:ext cx="9146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2703"/>
            <a:ext cx="8686800" cy="673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33600" y="1600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Maximum Length =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7152 bases         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Minimum Length  = 45 bases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2484"/>
            <a:ext cx="8566752" cy="66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133600" y="18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Maximum Length  = 2384 amino acids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Minimum Length  = 15 bases        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AUGAAUGCUGCUAUUUUCCGCUUCUUUUUUUACUUUAGCACCUGA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M    N      A      </a:t>
            </a:r>
            <a:r>
              <a:rPr lang="en-US" sz="2000" dirty="0" err="1" smtClean="0"/>
              <a:t>A</a:t>
            </a:r>
            <a:r>
              <a:rPr lang="en-US" sz="2000" dirty="0" smtClean="0"/>
              <a:t>     I       F      R      F     </a:t>
            </a:r>
            <a:r>
              <a:rPr lang="en-US" sz="2000" dirty="0" err="1" smtClean="0"/>
              <a:t>F</a:t>
            </a:r>
            <a:r>
              <a:rPr lang="en-US" sz="2000" dirty="0" smtClean="0"/>
              <a:t>       </a:t>
            </a:r>
            <a:r>
              <a:rPr lang="en-US" sz="2000" dirty="0" err="1" smtClean="0"/>
              <a:t>F</a:t>
            </a:r>
            <a:r>
              <a:rPr lang="en-US" sz="2000" dirty="0" smtClean="0"/>
              <a:t>      Y      F      S      T   Stop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763248"/>
            <a:ext cx="4212726" cy="44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 rot="5400000">
            <a:off x="831910" y="1069388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306072" y="1045662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59684" y="1060510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16090" y="1045662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691726" y="1060510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148132" y="1045662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583988" y="1051632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58150" y="1027906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534694" y="1027906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026612" y="1013058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471346" y="1019028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945508" y="995302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385632" y="1027906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806526" y="1004180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348918" y="1019028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43694" y="1086350"/>
            <a:ext cx="1143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02" y="457201"/>
            <a:ext cx="5529298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295400"/>
            <a:ext cx="2756554" cy="288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85</Words>
  <Application>Microsoft Office PowerPoint</Application>
  <PresentationFormat>On-screen Show (4:3)</PresentationFormat>
  <Paragraphs>20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Gene-Protein Mapping for MG1655 genome</vt:lpstr>
      <vt:lpstr>Remarks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Gene-Protein Mapping for MG1655 genome</dc:title>
  <dc:creator>Mohammad</dc:creator>
  <cp:lastModifiedBy>Mohammad</cp:lastModifiedBy>
  <cp:revision>15</cp:revision>
  <dcterms:created xsi:type="dcterms:W3CDTF">2007-04-10T21:47:39Z</dcterms:created>
  <dcterms:modified xsi:type="dcterms:W3CDTF">2007-04-10T22:51:07Z</dcterms:modified>
</cp:coreProperties>
</file>